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1"/>
  </p:notesMasterIdLst>
  <p:sldIdLst>
    <p:sldId id="256" r:id="rId2"/>
    <p:sldId id="267" r:id="rId3"/>
    <p:sldId id="258" r:id="rId4"/>
    <p:sldId id="268" r:id="rId5"/>
    <p:sldId id="270" r:id="rId6"/>
    <p:sldId id="271" r:id="rId7"/>
    <p:sldId id="269" r:id="rId8"/>
    <p:sldId id="27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 autoAdjust="0"/>
    <p:restoredTop sz="94692" autoAdjust="0"/>
  </p:normalViewPr>
  <p:slideViewPr>
    <p:cSldViewPr snapToGrid="0" snapToObjects="1">
      <p:cViewPr varScale="1">
        <p:scale>
          <a:sx n="122" d="100"/>
          <a:sy n="122" d="100"/>
        </p:scale>
        <p:origin x="-60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87DC5-A0AC-EB43-9219-CDE0B5AAF65E}" type="datetimeFigureOut">
              <a:rPr lang="en-US" smtClean="0"/>
              <a:t>8/14/16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FEB4B-C9A2-D24C-9639-19DE2D141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18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August 14, 2016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August 14,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August 14,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August 14,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August 14,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August 14,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August 14,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August 14,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August 14,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August 14, 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August 14,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August 14,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4107" y="1202468"/>
            <a:ext cx="3641304" cy="206779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Digital Photography</a:t>
            </a:r>
            <a:endParaRPr lang="en-US" sz="40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736592" y="3755409"/>
            <a:ext cx="3298784" cy="2251691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Mrs. Jennifer Bible</a:t>
            </a:r>
          </a:p>
          <a:p>
            <a:pPr algn="ctr"/>
            <a:endParaRPr lang="en-US" dirty="0" smtClean="0"/>
          </a:p>
          <a:p>
            <a:pPr algn="ctr">
              <a:lnSpc>
                <a:spcPct val="120000"/>
              </a:lnSpc>
            </a:pPr>
            <a:r>
              <a:rPr lang="en-US" dirty="0" smtClean="0"/>
              <a:t>Designed to meet California State Art, Technology, and Common Core Standards.</a:t>
            </a:r>
            <a:endParaRPr lang="en-US" dirty="0"/>
          </a:p>
        </p:txBody>
      </p:sp>
      <p:pic>
        <p:nvPicPr>
          <p:cNvPr id="5" name="Content Placeholder 4" descr="digital-photo-paris-680x32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8" r="35878"/>
          <a:stretch>
            <a:fillRect/>
          </a:stretch>
        </p:blipFill>
        <p:spPr>
          <a:xfrm>
            <a:off x="1483667" y="856527"/>
            <a:ext cx="3090440" cy="5150734"/>
          </a:xfrm>
        </p:spPr>
      </p:pic>
    </p:spTree>
    <p:extLst>
      <p:ext uri="{BB962C8B-B14F-4D97-AF65-F5344CB8AC3E}">
        <p14:creationId xmlns:p14="http://schemas.microsoft.com/office/powerpoint/2010/main" val="4081169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0804" y="775224"/>
            <a:ext cx="3304572" cy="59694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About 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736592" y="1372168"/>
            <a:ext cx="3298784" cy="4635093"/>
          </a:xfrm>
        </p:spPr>
        <p:txBody>
          <a:bodyPr>
            <a:normAutofit/>
          </a:bodyPr>
          <a:lstStyle/>
          <a:p>
            <a:pPr marL="285750" indent="-285750" algn="ctr">
              <a:lnSpc>
                <a:spcPct val="140000"/>
              </a:lnSpc>
              <a:buFont typeface="Wingdings" charset="2"/>
              <a:buChar char="²"/>
            </a:pPr>
            <a:r>
              <a:rPr lang="en-US" dirty="0"/>
              <a:t>Teaching for </a:t>
            </a:r>
            <a:r>
              <a:rPr lang="en-US" dirty="0" smtClean="0"/>
              <a:t>5 years </a:t>
            </a:r>
            <a:br>
              <a:rPr lang="en-US" dirty="0" smtClean="0"/>
            </a:br>
            <a:r>
              <a:rPr lang="en-US" dirty="0" smtClean="0"/>
              <a:t>(3 @ Cal High).</a:t>
            </a:r>
            <a:endParaRPr lang="en-US" dirty="0"/>
          </a:p>
          <a:p>
            <a:pPr marL="285750" indent="-285750" algn="ctr">
              <a:lnSpc>
                <a:spcPct val="140000"/>
              </a:lnSpc>
              <a:buFont typeface="Wingdings" charset="2"/>
              <a:buChar char="²"/>
            </a:pPr>
            <a:r>
              <a:rPr lang="en-US" dirty="0"/>
              <a:t>15+ years experience in Graphic Design &amp;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Art Direction.</a:t>
            </a:r>
            <a:endParaRPr lang="en-US" dirty="0"/>
          </a:p>
          <a:p>
            <a:pPr marL="285750" indent="-285750" algn="ctr">
              <a:lnSpc>
                <a:spcPct val="140000"/>
              </a:lnSpc>
              <a:buFont typeface="Wingdings" charset="2"/>
              <a:buChar char="²"/>
            </a:pPr>
            <a:r>
              <a:rPr lang="en-US" dirty="0"/>
              <a:t>F</a:t>
            </a:r>
            <a:r>
              <a:rPr lang="en-US" dirty="0" smtClean="0"/>
              <a:t>reelance </a:t>
            </a:r>
            <a:r>
              <a:rPr lang="en-US" dirty="0"/>
              <a:t>/ Contract Graphic Designer</a:t>
            </a:r>
            <a:r>
              <a:rPr lang="en-US" dirty="0" smtClean="0"/>
              <a:t>.</a:t>
            </a:r>
          </a:p>
          <a:p>
            <a:pPr marL="285750" indent="-285750" algn="ctr">
              <a:lnSpc>
                <a:spcPct val="140000"/>
              </a:lnSpc>
              <a:buFont typeface="Wingdings" charset="2"/>
              <a:buChar char="²"/>
            </a:pPr>
            <a:r>
              <a:rPr lang="en-US" dirty="0" smtClean="0"/>
              <a:t>Amateur Photographer</a:t>
            </a:r>
          </a:p>
        </p:txBody>
      </p:sp>
      <p:pic>
        <p:nvPicPr>
          <p:cNvPr id="5" name="Content Placeholder 4" descr="WorkMontage-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r="79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23109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0804" y="775224"/>
            <a:ext cx="3304572" cy="59694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Goals</a:t>
            </a:r>
            <a:endParaRPr lang="en-US" sz="36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736592" y="1372168"/>
            <a:ext cx="3298784" cy="4635093"/>
          </a:xfrm>
        </p:spPr>
        <p:txBody>
          <a:bodyPr>
            <a:normAutofit/>
          </a:bodyPr>
          <a:lstStyle/>
          <a:p>
            <a:pPr marL="285750" indent="-285750" algn="ctr">
              <a:lnSpc>
                <a:spcPct val="140000"/>
              </a:lnSpc>
              <a:buFont typeface="Wingdings" charset="2"/>
              <a:buChar char="²"/>
            </a:pPr>
            <a:r>
              <a:rPr lang="en-US" dirty="0" smtClean="0"/>
              <a:t>Teach students to </a:t>
            </a:r>
            <a:r>
              <a:rPr lang="en-US" dirty="0"/>
              <a:t>create well constructed </a:t>
            </a:r>
            <a:r>
              <a:rPr lang="en-US" dirty="0" smtClean="0"/>
              <a:t>photos</a:t>
            </a:r>
            <a:r>
              <a:rPr lang="en-US" dirty="0"/>
              <a:t>.</a:t>
            </a:r>
          </a:p>
          <a:p>
            <a:pPr marL="285750" indent="-285750" algn="ctr">
              <a:lnSpc>
                <a:spcPct val="140000"/>
              </a:lnSpc>
              <a:buFont typeface="Wingdings" charset="2"/>
              <a:buChar char="²"/>
            </a:pPr>
            <a:r>
              <a:rPr lang="en-US" dirty="0" smtClean="0"/>
              <a:t>Help</a:t>
            </a:r>
            <a:r>
              <a:rPr lang="en-US" b="1" dirty="0" smtClean="0"/>
              <a:t> </a:t>
            </a:r>
            <a:r>
              <a:rPr lang="en-US" dirty="0" smtClean="0"/>
              <a:t>students develop a working knowledge of the camera and Adobe Photoshop </a:t>
            </a:r>
            <a:r>
              <a:rPr lang="en-US" dirty="0" smtClean="0"/>
              <a:t>CS6.</a:t>
            </a:r>
            <a:endParaRPr lang="en-US" dirty="0" smtClean="0"/>
          </a:p>
          <a:p>
            <a:pPr marL="285750" indent="-285750" algn="ctr">
              <a:lnSpc>
                <a:spcPct val="140000"/>
              </a:lnSpc>
              <a:buFont typeface="Wingdings" charset="2"/>
              <a:buChar char="²"/>
            </a:pPr>
            <a:r>
              <a:rPr lang="en-US" dirty="0" smtClean="0"/>
              <a:t>Develop the skill of Creative Problem Solving and promote Creative </a:t>
            </a:r>
            <a:r>
              <a:rPr lang="en-US" dirty="0" smtClean="0"/>
              <a:t>Thinking.</a:t>
            </a:r>
            <a:endParaRPr lang="en-US" dirty="0" smtClean="0"/>
          </a:p>
          <a:p>
            <a:pPr marL="285750" indent="-285750" algn="ctr">
              <a:lnSpc>
                <a:spcPct val="140000"/>
              </a:lnSpc>
              <a:buFont typeface="Wingdings" charset="2"/>
              <a:buChar char="²"/>
            </a:pPr>
            <a:r>
              <a:rPr lang="en-US" dirty="0" smtClean="0"/>
              <a:t>Promote effective </a:t>
            </a:r>
            <a:r>
              <a:rPr lang="en-US" dirty="0" smtClean="0"/>
              <a:t>critique.</a:t>
            </a:r>
            <a:endParaRPr lang="en-US" dirty="0"/>
          </a:p>
        </p:txBody>
      </p:sp>
      <p:pic>
        <p:nvPicPr>
          <p:cNvPr id="11" name="Content Placeholder 10" descr="goal-soccer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0" r="11608"/>
          <a:stretch/>
        </p:blipFill>
        <p:spPr>
          <a:xfrm>
            <a:off x="1135227" y="857250"/>
            <a:ext cx="3090863" cy="5149850"/>
          </a:xfrm>
        </p:spPr>
      </p:pic>
    </p:spTree>
    <p:extLst>
      <p:ext uri="{BB962C8B-B14F-4D97-AF65-F5344CB8AC3E}">
        <p14:creationId xmlns:p14="http://schemas.microsoft.com/office/powerpoint/2010/main" val="3479751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0804" y="775224"/>
            <a:ext cx="3304572" cy="95983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How a Camera Works</a:t>
            </a:r>
            <a:endParaRPr lang="en-US" sz="36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736592" y="1989128"/>
            <a:ext cx="3298784" cy="3665769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We will learn how a camera works, explore different shooting modes, and experiment with lenses and shooting techniques.</a:t>
            </a:r>
            <a:endParaRPr lang="en-US" sz="2400" dirty="0"/>
          </a:p>
        </p:txBody>
      </p:sp>
      <p:pic>
        <p:nvPicPr>
          <p:cNvPr id="5" name="Content Placeholder 4" descr="99-photography-problems-digital-camera-tip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7" r="299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68192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0804" y="775224"/>
            <a:ext cx="3304572" cy="95983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How Lighting Works</a:t>
            </a:r>
            <a:endParaRPr lang="en-US" sz="36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736592" y="1989128"/>
            <a:ext cx="3298784" cy="3665769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Used to create raster artwork, especially good for web and print graphics. Will use to enhance photos and create layered photographic designs.</a:t>
            </a:r>
            <a:endParaRPr lang="en-US" sz="2400" dirty="0"/>
          </a:p>
        </p:txBody>
      </p:sp>
      <p:pic>
        <p:nvPicPr>
          <p:cNvPr id="5" name="Content Placeholder 4" descr="lightingpeople3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1" t="10304" r="37789" b="10611"/>
          <a:stretch/>
        </p:blipFill>
        <p:spPr/>
      </p:pic>
    </p:spTree>
    <p:extLst>
      <p:ext uri="{BB962C8B-B14F-4D97-AF65-F5344CB8AC3E}">
        <p14:creationId xmlns:p14="http://schemas.microsoft.com/office/powerpoint/2010/main" val="3833682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0804" y="775224"/>
            <a:ext cx="3304572" cy="95983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Composition</a:t>
            </a:r>
            <a:endParaRPr lang="en-US" sz="36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736592" y="1989128"/>
            <a:ext cx="3298784" cy="3665769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We will work to achieve strong compositions by looking at the arrangement and relationship of the different parts that make up the whole image.</a:t>
            </a:r>
            <a:endParaRPr lang="en-US" sz="2400" dirty="0"/>
          </a:p>
        </p:txBody>
      </p:sp>
      <p:pic>
        <p:nvPicPr>
          <p:cNvPr id="5" name="Content Placeholder 4" descr="thirdsgri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8" r="99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23761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0804" y="775224"/>
            <a:ext cx="3304572" cy="95983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Photo editing software</a:t>
            </a:r>
            <a:endParaRPr lang="en-US" sz="36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736592" y="1989128"/>
            <a:ext cx="3298784" cy="3665769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We will use Adobe Photoshop CS6 and iPhoto to enhance and edit photographs. There will be many tutorials to help with these tricks.</a:t>
            </a:r>
            <a:endParaRPr lang="en-US" sz="2400" dirty="0"/>
          </a:p>
        </p:txBody>
      </p:sp>
      <p:pic>
        <p:nvPicPr>
          <p:cNvPr id="3" name="Content Placeholder 2" descr="plus520x320-banner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1" r="42815"/>
          <a:stretch/>
        </p:blipFill>
        <p:spPr/>
      </p:pic>
    </p:spTree>
    <p:extLst>
      <p:ext uri="{BB962C8B-B14F-4D97-AF65-F5344CB8AC3E}">
        <p14:creationId xmlns:p14="http://schemas.microsoft.com/office/powerpoint/2010/main" val="1428648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0804" y="775224"/>
            <a:ext cx="3304572" cy="95983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Digital Art</a:t>
            </a:r>
            <a:endParaRPr lang="en-US" sz="36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736592" y="1989128"/>
            <a:ext cx="3298784" cy="3665769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We will use Adobe Photoshop CS6 to take our photography further and create imagery that can not be created by camera alone.</a:t>
            </a:r>
            <a:endParaRPr lang="en-US" sz="2400" dirty="0"/>
          </a:p>
        </p:txBody>
      </p:sp>
      <p:pic>
        <p:nvPicPr>
          <p:cNvPr id="5" name="Content Placeholder 4" descr="digital-photography-manipulation-37-575x429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27" r="8893"/>
          <a:stretch/>
        </p:blipFill>
        <p:spPr/>
      </p:pic>
    </p:spTree>
    <p:extLst>
      <p:ext uri="{BB962C8B-B14F-4D97-AF65-F5344CB8AC3E}">
        <p14:creationId xmlns:p14="http://schemas.microsoft.com/office/powerpoint/2010/main" val="1372809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And more…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sz="quarter" idx="14"/>
          </p:nvPr>
        </p:nvSpPr>
        <p:spPr>
          <a:xfrm>
            <a:off x="4645152" y="2313430"/>
            <a:ext cx="3419856" cy="3675516"/>
          </a:xfrm>
        </p:spPr>
        <p:txBody>
          <a:bodyPr>
            <a:normAutofit lnSpcReduction="10000"/>
          </a:bodyPr>
          <a:lstStyle/>
          <a:p>
            <a:pPr indent="-342900" algn="ctr">
              <a:spcBef>
                <a:spcPts val="1776"/>
              </a:spcBef>
              <a:buFont typeface="Wingdings" charset="2"/>
              <a:buChar char="²"/>
            </a:pPr>
            <a:r>
              <a:rPr lang="en-US" b="1" dirty="0" smtClean="0"/>
              <a:t>History of Photography</a:t>
            </a:r>
            <a:endParaRPr lang="en-US" b="1" dirty="0"/>
          </a:p>
          <a:p>
            <a:pPr indent="-342900" algn="ctr">
              <a:spcBef>
                <a:spcPts val="1776"/>
              </a:spcBef>
              <a:buFont typeface="Wingdings" charset="2"/>
              <a:buChar char="²"/>
            </a:pPr>
            <a:r>
              <a:rPr lang="en-US" b="1" dirty="0"/>
              <a:t>Careers in </a:t>
            </a:r>
            <a:r>
              <a:rPr lang="en-US" b="1" dirty="0" smtClean="0"/>
              <a:t>Photography</a:t>
            </a:r>
            <a:endParaRPr lang="en-US" b="1" dirty="0"/>
          </a:p>
          <a:p>
            <a:pPr indent="-342900" algn="ctr">
              <a:spcBef>
                <a:spcPts val="1776"/>
              </a:spcBef>
              <a:buFont typeface="Wingdings" charset="2"/>
              <a:buChar char="²"/>
            </a:pPr>
            <a:r>
              <a:rPr lang="en-US" b="1" dirty="0" smtClean="0"/>
              <a:t>Genres of photography</a:t>
            </a:r>
            <a:endParaRPr lang="en-US" b="1" dirty="0"/>
          </a:p>
          <a:p>
            <a:pPr indent="-342900" algn="ctr">
              <a:spcBef>
                <a:spcPts val="1776"/>
              </a:spcBef>
              <a:buFont typeface="Wingdings" charset="2"/>
              <a:buChar char="²"/>
            </a:pPr>
            <a:r>
              <a:rPr lang="en-US" b="1" dirty="0"/>
              <a:t>Presentation &amp; critique skills</a:t>
            </a:r>
          </a:p>
        </p:txBody>
      </p:sp>
      <p:pic>
        <p:nvPicPr>
          <p:cNvPr id="3" name="Content Placeholder 2" descr="DSC_02482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8" t="16586" r="33095" b="24252"/>
          <a:stretch/>
        </p:blipFill>
        <p:spPr/>
      </p:pic>
    </p:spTree>
    <p:extLst>
      <p:ext uri="{BB962C8B-B14F-4D97-AF65-F5344CB8AC3E}">
        <p14:creationId xmlns:p14="http://schemas.microsoft.com/office/powerpoint/2010/main" val="2678016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423</TotalTime>
  <Words>213</Words>
  <Application>Microsoft Macintosh PowerPoint</Application>
  <PresentationFormat>On-screen Show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Austin</vt:lpstr>
      <vt:lpstr>Digital Photography</vt:lpstr>
      <vt:lpstr>About Me</vt:lpstr>
      <vt:lpstr>Goals</vt:lpstr>
      <vt:lpstr>How a Camera Works</vt:lpstr>
      <vt:lpstr>How Lighting Works</vt:lpstr>
      <vt:lpstr>Composition</vt:lpstr>
      <vt:lpstr>Photo editing software</vt:lpstr>
      <vt:lpstr>Digital Art</vt:lpstr>
      <vt:lpstr>And more…</vt:lpstr>
    </vt:vector>
  </TitlesOfParts>
  <Company>Jenn Bible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1 &amp; 2</dc:title>
  <dc:creator>Jennifer Bible</dc:creator>
  <cp:lastModifiedBy>Jennifer Bible</cp:lastModifiedBy>
  <cp:revision>27</cp:revision>
  <dcterms:created xsi:type="dcterms:W3CDTF">2013-09-11T19:27:13Z</dcterms:created>
  <dcterms:modified xsi:type="dcterms:W3CDTF">2016-08-14T16:24:19Z</dcterms:modified>
</cp:coreProperties>
</file>